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6" r:id="rId2"/>
    <p:sldId id="366" r:id="rId3"/>
    <p:sldId id="367" r:id="rId4"/>
    <p:sldId id="368" r:id="rId5"/>
    <p:sldId id="371" r:id="rId6"/>
    <p:sldId id="372" r:id="rId7"/>
    <p:sldId id="369" r:id="rId8"/>
    <p:sldId id="373" r:id="rId9"/>
    <p:sldId id="374" r:id="rId10"/>
    <p:sldId id="375" r:id="rId11"/>
    <p:sldId id="376" r:id="rId12"/>
    <p:sldId id="377" r:id="rId13"/>
  </p:sldIdLst>
  <p:sldSz cx="9144000" cy="6858000" type="screen4x3"/>
  <p:notesSz cx="9144000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88810" autoAdjust="0"/>
  </p:normalViewPr>
  <p:slideViewPr>
    <p:cSldViewPr>
      <p:cViewPr varScale="1">
        <p:scale>
          <a:sx n="65" d="100"/>
          <a:sy n="65" d="100"/>
        </p:scale>
        <p:origin x="-154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6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10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1F27F-932A-4F86-818B-4DDED1F570E3}" type="datetimeFigureOut">
              <a:rPr lang="ru-RU" smtClean="0"/>
              <a:t>16.03.2017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9A680-3E05-40D6-BE42-294ABC0E12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6217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46EC3-A92F-4632-89AC-8FBD299B2530}" type="datetimeFigureOut">
              <a:rPr lang="ru-RU" smtClean="0"/>
              <a:t>16.03.2017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750D29-CBE4-480B-B8C1-52239DB119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682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10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E36B797-0980-4326-A86D-EB0774AD22BA}" type="datetime1">
              <a:rPr lang="ru-RU" smtClean="0"/>
              <a:t>16.03.2017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6BF31CF-FABC-4748-A73E-9F36C173F7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011EC-A637-42B3-A735-BBE2F9C30F27}" type="datetime1">
              <a:rPr lang="ru-RU" smtClean="0"/>
              <a:t>16.03.2017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9322B-CDAB-40DA-B67F-D6E60F3863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8ADEA-3757-4258-9AB9-23A4EBE2F5E0}" type="datetime1">
              <a:rPr lang="ru-RU" smtClean="0"/>
              <a:t>16.03.2017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C82DF-E28B-47E4-8BCA-9CFA648B18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6F15A-FBC6-41AB-AE9A-005E2AAED6B4}" type="datetime1">
              <a:rPr lang="ru-RU" smtClean="0"/>
              <a:t>16.03.2017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724C0-A301-4802-843C-03F9B860EF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DB457-2305-460E-B3FE-BD2BC97EAA56}" type="datetime1">
              <a:rPr lang="ru-RU" smtClean="0"/>
              <a:t>16.03.2017</a:t>
            </a:fld>
            <a:endParaRPr lang="ru-RU"/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AC1ACC9-CBA7-4707-A919-B3B6487363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4E85E58-A02C-446E-AB18-4D8D1C0295E4}" type="datetime1">
              <a:rPr lang="ru-RU" smtClean="0"/>
              <a:t>16.03.2017</a:t>
            </a:fld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CC05203-4107-45DC-AC0E-BCF23B01AE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5C22C1F-D45A-4214-8B4A-594DF20D2FDE}" type="datetime1">
              <a:rPr lang="ru-RU" smtClean="0"/>
              <a:t>16.03.2017</a:t>
            </a:fld>
            <a:endParaRPr lang="ru-RU"/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CE99724-0BAC-42C1-8EEB-68264C32AB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70C0E-72B7-4BA7-AE49-D05EE9C715F4}" type="datetime1">
              <a:rPr lang="ru-RU" smtClean="0"/>
              <a:t>16.03.2017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E2130-6D29-4759-9FBD-AA351718AB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25904-7865-424F-AB29-663165CA46A0}" type="datetime1">
              <a:rPr lang="ru-RU" smtClean="0"/>
              <a:t>16.03.2017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8E7880D-A3FC-4EB6-AA53-F0B98D6E96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780AB-9B65-49DD-B619-54A0188BAC22}" type="datetime1">
              <a:rPr lang="ru-RU" smtClean="0"/>
              <a:t>16.03.2017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2C7E3-A53E-449D-BEE7-9C03A1052D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9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10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9E9C324-7106-46DB-9A5E-C5C00183BBFC}" type="datetime1">
              <a:rPr lang="ru-RU" smtClean="0"/>
              <a:t>16.03.2017</a:t>
            </a:fld>
            <a:endParaRPr lang="ru-RU"/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16D14994-2D06-48DD-BD76-C75A67DC22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BA6171-ECAF-4930-B3F5-F4170BBD750F}" type="datetime1">
              <a:rPr lang="ru-RU" smtClean="0"/>
              <a:t>16.03.2017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27540E-ACA1-4D9A-82D6-10B2985A0E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4" r:id="rId4"/>
    <p:sldLayoutId id="2147483675" r:id="rId5"/>
    <p:sldLayoutId id="2147483670" r:id="rId6"/>
    <p:sldLayoutId id="2147483676" r:id="rId7"/>
    <p:sldLayoutId id="2147483669" r:id="rId8"/>
    <p:sldLayoutId id="2147483677" r:id="rId9"/>
    <p:sldLayoutId id="2147483668" r:id="rId10"/>
    <p:sldLayoutId id="214748367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EB641B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39639D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76672"/>
            <a:ext cx="9144000" cy="1080120"/>
          </a:xfrm>
        </p:spPr>
        <p:txBody>
          <a:bodyPr anchor="t">
            <a:noAutofit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2"/>
                </a:solidFill>
              </a:rPr>
              <a:t>Развитие критического </a:t>
            </a:r>
            <a:r>
              <a:rPr lang="ru-RU" sz="3200" b="1" dirty="0">
                <a:solidFill>
                  <a:schemeClr val="accent2"/>
                </a:solidFill>
              </a:rPr>
              <a:t>физического </a:t>
            </a:r>
            <a:r>
              <a:rPr lang="ru-RU" sz="3200" b="1" dirty="0" smtClean="0">
                <a:solidFill>
                  <a:schemeClr val="accent2"/>
                </a:solidFill>
              </a:rPr>
              <a:t>мышления волшебной силой искусства</a:t>
            </a:r>
            <a:endParaRPr lang="ru-RU" sz="4800" b="1" dirty="0">
              <a:solidFill>
                <a:schemeClr val="accent2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BF31CF-FABC-4748-A73E-9F36C173F731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915816" y="6093296"/>
            <a:ext cx="5610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Солодовников Михаил Юрьевич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37" y="2636912"/>
            <a:ext cx="2151420" cy="2736304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9832" y="2652956"/>
            <a:ext cx="5742384" cy="2060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200" dirty="0" smtClean="0">
                <a:solidFill>
                  <a:schemeClr val="accent4">
                    <a:lumMod val="75000"/>
                  </a:schemeClr>
                </a:solidFill>
              </a:rPr>
              <a:t>«Неграмотным </a:t>
            </a:r>
            <a:r>
              <a:rPr lang="ru-RU" sz="2200" dirty="0">
                <a:solidFill>
                  <a:schemeClr val="accent4">
                    <a:lumMod val="75000"/>
                  </a:schemeClr>
                </a:solidFill>
              </a:rPr>
              <a:t>человеком завтрашнего </a:t>
            </a:r>
            <a:r>
              <a:rPr lang="ru-RU" sz="2200" dirty="0" smtClean="0">
                <a:solidFill>
                  <a:schemeClr val="accent4">
                    <a:lumMod val="75000"/>
                  </a:schemeClr>
                </a:solidFill>
              </a:rPr>
              <a:t>дня будет </a:t>
            </a:r>
            <a:r>
              <a:rPr lang="ru-RU" sz="2200" dirty="0">
                <a:solidFill>
                  <a:schemeClr val="accent4">
                    <a:lumMod val="75000"/>
                  </a:schemeClr>
                </a:solidFill>
              </a:rPr>
              <a:t>не тот, кто не умеет читать</a:t>
            </a:r>
            <a:r>
              <a:rPr lang="ru-RU" sz="2200" dirty="0" smtClean="0">
                <a:solidFill>
                  <a:schemeClr val="accent4">
                    <a:lumMod val="75000"/>
                  </a:schemeClr>
                </a:solidFill>
              </a:rPr>
              <a:t>, а </a:t>
            </a:r>
            <a:r>
              <a:rPr lang="ru-RU" sz="2200" dirty="0">
                <a:solidFill>
                  <a:schemeClr val="accent4">
                    <a:lumMod val="75000"/>
                  </a:schemeClr>
                </a:solidFill>
              </a:rPr>
              <a:t>тот, кто не научился  при этом учиться</a:t>
            </a:r>
            <a:r>
              <a:rPr lang="ru-RU" sz="2200" dirty="0" smtClean="0">
                <a:solidFill>
                  <a:schemeClr val="accent4">
                    <a:lumMod val="75000"/>
                  </a:schemeClr>
                </a:solidFill>
              </a:rPr>
              <a:t>».</a:t>
            </a:r>
          </a:p>
          <a:p>
            <a:pPr algn="r">
              <a:lnSpc>
                <a:spcPct val="150000"/>
              </a:lnSpc>
            </a:pPr>
            <a:r>
              <a:rPr lang="ru-RU" sz="2200" i="1" dirty="0" smtClean="0">
                <a:solidFill>
                  <a:schemeClr val="accent4">
                    <a:lumMod val="75000"/>
                  </a:schemeClr>
                </a:solidFill>
              </a:rPr>
              <a:t>А</a:t>
            </a:r>
            <a:r>
              <a:rPr lang="ru-RU" sz="2200" i="1" dirty="0">
                <a:solidFill>
                  <a:schemeClr val="accent4">
                    <a:lumMod val="75000"/>
                  </a:schemeClr>
                </a:solidFill>
              </a:rPr>
              <a:t>. </a:t>
            </a:r>
            <a:r>
              <a:rPr lang="ru-RU" sz="2200" i="1" dirty="0" err="1">
                <a:solidFill>
                  <a:schemeClr val="accent4">
                    <a:lumMod val="75000"/>
                  </a:schemeClr>
                </a:solidFill>
              </a:rPr>
              <a:t>Тофлер</a:t>
            </a:r>
            <a:endParaRPr lang="ru-RU" sz="2200" i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28600"/>
            <a:ext cx="8928992" cy="990600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</a:rPr>
              <a:t>Подведение итогов. Или снова вопросы?</a:t>
            </a:r>
            <a:endParaRPr lang="ru-RU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8856984" cy="4925144"/>
          </a:xfrm>
        </p:spPr>
        <p:txBody>
          <a:bodyPr/>
          <a:lstStyle/>
          <a:p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</a:rPr>
              <a:t>Этапы нашей работы соответствуют ТРКМ?</a:t>
            </a:r>
          </a:p>
          <a:p>
            <a:endParaRPr lang="ru-RU" sz="36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</a:rPr>
              <a:t>Мы развивали критическое мышление? </a:t>
            </a:r>
            <a:endParaRPr lang="ru-RU" sz="3600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3600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</a:rPr>
              <a:t>Если «да», то какие ключевые навыки КМ?</a:t>
            </a:r>
            <a:endParaRPr lang="ru-RU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680724C0-A301-4802-843C-03F9B860EFC1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90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8600"/>
            <a:ext cx="8370512" cy="9906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Слайд </a:t>
            </a:r>
            <a:r>
              <a:rPr lang="ru-RU" dirty="0" smtClean="0">
                <a:solidFill>
                  <a:srgbClr val="0070C0"/>
                </a:solidFill>
              </a:rPr>
              <a:t>предпоследний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600200"/>
            <a:ext cx="8514528" cy="4495800"/>
          </a:xfrm>
        </p:spPr>
        <p:txBody>
          <a:bodyPr/>
          <a:lstStyle/>
          <a:p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Кластер, ИНСЕРТ, зигзаг, ТАСК-анализ,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</a:rPr>
              <a:t>синквейн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…</a:t>
            </a:r>
          </a:p>
          <a:p>
            <a:endParaRPr lang="ru-RU" sz="1800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Без </a:t>
            </a:r>
            <a:r>
              <a:rPr lang="ru-RU" sz="2800" dirty="0" smtClean="0">
                <a:solidFill>
                  <a:srgbClr val="C00000"/>
                </a:solidFill>
              </a:rPr>
              <a:t>ВОПРОСОВ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 разговор о развитии критического мышления превращается в карго-культ.</a:t>
            </a:r>
          </a:p>
          <a:p>
            <a:pPr marL="0" indent="0">
              <a:buNone/>
            </a:pP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680724C0-A301-4802-843C-03F9B860EFC1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840" y="3717032"/>
            <a:ext cx="5715000" cy="30003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71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28600"/>
            <a:ext cx="6984776" cy="9906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Физика – это…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Новосибирские физики (1)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913" y="1268413"/>
            <a:ext cx="6624637" cy="4968875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680724C0-A301-4802-843C-03F9B860EFC1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27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28600"/>
            <a:ext cx="8442520" cy="990600"/>
          </a:xfrm>
        </p:spPr>
        <p:txBody>
          <a:bodyPr/>
          <a:lstStyle/>
          <a:p>
            <a:pPr algn="ctr"/>
            <a:r>
              <a:rPr lang="ru-RU" dirty="0" smtClean="0"/>
              <a:t>Суть работы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600200"/>
            <a:ext cx="8370512" cy="4495800"/>
          </a:xfrm>
        </p:spPr>
        <p:txBody>
          <a:bodyPr/>
          <a:lstStyle/>
          <a:p>
            <a:pPr algn="just"/>
            <a:r>
              <a:rPr lang="ru-RU" altLang="ru-RU" sz="3200" dirty="0">
                <a:solidFill>
                  <a:schemeClr val="accent4">
                    <a:lumMod val="75000"/>
                  </a:schemeClr>
                </a:solidFill>
              </a:rPr>
              <a:t>Выбрать из </a:t>
            </a:r>
            <a:r>
              <a:rPr lang="ru-RU" altLang="ru-RU" sz="3200" dirty="0" smtClean="0">
                <a:solidFill>
                  <a:schemeClr val="accent4">
                    <a:lumMod val="75000"/>
                  </a:schemeClr>
                </a:solidFill>
              </a:rPr>
              <a:t>произведений интересные </a:t>
            </a:r>
            <a:r>
              <a:rPr lang="ru-RU" altLang="ru-RU" sz="3200" dirty="0">
                <a:solidFill>
                  <a:schemeClr val="accent4">
                    <a:lumMod val="75000"/>
                  </a:schemeClr>
                </a:solidFill>
              </a:rPr>
              <a:t>фрагменты, связанные с физическими явлениями. </a:t>
            </a:r>
          </a:p>
          <a:p>
            <a:pPr algn="just"/>
            <a:r>
              <a:rPr lang="ru-RU" altLang="ru-RU" sz="3200" dirty="0" smtClean="0">
                <a:solidFill>
                  <a:schemeClr val="accent4">
                    <a:lumMod val="75000"/>
                  </a:schemeClr>
                </a:solidFill>
              </a:rPr>
              <a:t>Проанализировать </a:t>
            </a:r>
            <a:r>
              <a:rPr lang="ru-RU" altLang="ru-RU" sz="3200" dirty="0">
                <a:solidFill>
                  <a:schemeClr val="accent4">
                    <a:lumMod val="75000"/>
                  </a:schemeClr>
                </a:solidFill>
              </a:rPr>
              <a:t>выбранные </a:t>
            </a:r>
            <a:r>
              <a:rPr lang="ru-RU" altLang="ru-RU" sz="3200" dirty="0" smtClean="0">
                <a:solidFill>
                  <a:schemeClr val="accent4">
                    <a:lumMod val="75000"/>
                  </a:schemeClr>
                </a:solidFill>
              </a:rPr>
              <a:t>явления, </a:t>
            </a:r>
            <a:r>
              <a:rPr lang="ru-RU" altLang="ru-RU" sz="3200" dirty="0">
                <a:solidFill>
                  <a:schemeClr val="accent4">
                    <a:lumMod val="75000"/>
                  </a:schemeClr>
                </a:solidFill>
              </a:rPr>
              <a:t>поставить к ним вопрос, связав его с </a:t>
            </a:r>
            <a:r>
              <a:rPr lang="ru-RU" altLang="ru-RU" sz="3200" dirty="0" smtClean="0">
                <a:solidFill>
                  <a:schemeClr val="accent4">
                    <a:lumMod val="75000"/>
                  </a:schemeClr>
                </a:solidFill>
              </a:rPr>
              <a:t>физикой.</a:t>
            </a:r>
          </a:p>
          <a:p>
            <a:pPr algn="just"/>
            <a:r>
              <a:rPr lang="ru-RU" altLang="ru-RU" sz="3200" dirty="0" smtClean="0">
                <a:solidFill>
                  <a:schemeClr val="accent4">
                    <a:lumMod val="75000"/>
                  </a:schemeClr>
                </a:solidFill>
              </a:rPr>
              <a:t>Проверить явления на соответствие законам физики.</a:t>
            </a:r>
            <a:endParaRPr lang="ru-RU" altLang="ru-RU" sz="3200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680724C0-A301-4802-843C-03F9B860EFC1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18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/>
          <a:lstStyle/>
          <a:p>
            <a:pPr algn="ctr"/>
            <a:r>
              <a:rPr lang="ru-RU" sz="3600" dirty="0" smtClean="0"/>
              <a:t>Два </a:t>
            </a:r>
            <a:r>
              <a:rPr lang="ru-RU" sz="3600" dirty="0"/>
              <a:t>Ивана - солдатских </a:t>
            </a:r>
            <a:r>
              <a:rPr lang="ru-RU" sz="3600" dirty="0" smtClean="0"/>
              <a:t>сына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772816"/>
            <a:ext cx="8442520" cy="4495800"/>
          </a:xfrm>
        </p:spPr>
        <p:txBody>
          <a:bodyPr/>
          <a:lstStyle/>
          <a:p>
            <a:pPr marL="0" indent="0" algn="just">
              <a:buNone/>
            </a:pPr>
            <a:r>
              <a:rPr lang="ru-RU" altLang="ru-RU" sz="3200" dirty="0">
                <a:solidFill>
                  <a:schemeClr val="accent4">
                    <a:lumMod val="75000"/>
                  </a:schemeClr>
                </a:solidFill>
              </a:rPr>
              <a:t>Начали они биться смертным боем; Иван - солдатский сын так быстро и сильно махал своей саблею, что она докрасна раскалилась, нельзя в руках держать! </a:t>
            </a:r>
            <a:endParaRPr lang="ru-RU" altLang="ru-RU" sz="32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ru-RU" altLang="ru-RU" sz="3200" dirty="0" smtClean="0">
                <a:solidFill>
                  <a:schemeClr val="accent4">
                    <a:lumMod val="75000"/>
                  </a:schemeClr>
                </a:solidFill>
              </a:rPr>
              <a:t>Взмолился </a:t>
            </a:r>
            <a:r>
              <a:rPr lang="ru-RU" altLang="ru-RU" sz="3200" dirty="0">
                <a:solidFill>
                  <a:schemeClr val="accent4">
                    <a:lumMod val="75000"/>
                  </a:schemeClr>
                </a:solidFill>
              </a:rPr>
              <a:t>он царевне: «Спасай меня, красна девица! Сними с себя дорогой платочек, намочи в синем море и дай обернуть саблю</a:t>
            </a:r>
            <a:r>
              <a:rPr lang="ru-RU" altLang="ru-RU" sz="3200" dirty="0" smtClean="0">
                <a:solidFill>
                  <a:schemeClr val="accent4">
                    <a:lumMod val="75000"/>
                  </a:schemeClr>
                </a:solidFill>
              </a:rPr>
              <a:t>»</a:t>
            </a:r>
            <a:r>
              <a:rPr lang="ru-RU" altLang="ru-RU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ru-RU" altLang="ru-RU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680724C0-A301-4802-843C-03F9B860EFC1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65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8600"/>
            <a:ext cx="8298504" cy="990600"/>
          </a:xfrm>
        </p:spPr>
        <p:txBody>
          <a:bodyPr/>
          <a:lstStyle/>
          <a:p>
            <a:pPr algn="ctr"/>
            <a:r>
              <a:rPr lang="ru-RU" dirty="0" smtClean="0"/>
              <a:t>Ночь перед Рождеством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3200" dirty="0">
                <a:solidFill>
                  <a:schemeClr val="accent4">
                    <a:lumMod val="75000"/>
                  </a:schemeClr>
                </a:solidFill>
              </a:rPr>
              <a:t>Только что он успел это подумать, </a:t>
            </a:r>
            <a:r>
              <a:rPr lang="ru-RU" sz="3200" dirty="0" err="1">
                <a:solidFill>
                  <a:schemeClr val="accent4">
                    <a:lumMod val="75000"/>
                  </a:schemeClr>
                </a:solidFill>
              </a:rPr>
              <a:t>Пацюк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</a:rPr>
              <a:t> разинул рот, поглядел на вареники и еще сильнее разинул рот. В это время вареник выплеснул из миски, шлепнул в сметану, перевернулся на другую сторону, подскочил вверх и как раз попал ему в рот. </a:t>
            </a:r>
            <a:endParaRPr lang="ru-RU" sz="32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3200" dirty="0" err="1" smtClean="0">
                <a:solidFill>
                  <a:schemeClr val="accent4">
                    <a:lumMod val="75000"/>
                  </a:schemeClr>
                </a:solidFill>
              </a:rPr>
              <a:t>Пацюк</a:t>
            </a: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</a:rPr>
              <a:t>съел и снова разинул рот, и вареник таким же порядком отправился снова.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680724C0-A301-4802-843C-03F9B860EFC1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4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961" y="332656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</a:rPr>
              <a:t>Вакуумная базука. Задача ТЮФ-2017 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10" name="2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3636" y="2060848"/>
            <a:ext cx="4153546" cy="3657600"/>
          </a:xfrm>
          <a:prstGeom prst="rect">
            <a:avLst/>
          </a:prstGeom>
        </p:spPr>
      </p:pic>
      <p:pic>
        <p:nvPicPr>
          <p:cNvPr id="11" name="CIMG9119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65064" y="2060848"/>
            <a:ext cx="405540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8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28600"/>
            <a:ext cx="8586536" cy="990600"/>
          </a:xfrm>
        </p:spPr>
        <p:txBody>
          <a:bodyPr/>
          <a:lstStyle/>
          <a:p>
            <a:pPr algn="ctr"/>
            <a:r>
              <a:rPr lang="ru-RU" sz="2800" dirty="0"/>
              <a:t>Лунная ночь на Босфоре. </a:t>
            </a:r>
            <a:r>
              <a:rPr lang="ru-RU" sz="2800" dirty="0" smtClean="0"/>
              <a:t>И. Айвазовский. 1894 </a:t>
            </a:r>
            <a:r>
              <a:rPr lang="ru-RU" sz="2800" dirty="0"/>
              <a:t>г.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680724C0-A301-4802-843C-03F9B860EFC1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196752"/>
            <a:ext cx="8607441" cy="560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09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4674"/>
            <a:ext cx="8749480" cy="608112"/>
          </a:xfrm>
        </p:spPr>
        <p:txBody>
          <a:bodyPr/>
          <a:lstStyle/>
          <a:p>
            <a:pPr algn="ctr"/>
            <a:r>
              <a:rPr lang="ru-RU" sz="2800" dirty="0"/>
              <a:t>Рыбаки в </a:t>
            </a:r>
            <a:r>
              <a:rPr lang="ru-RU" sz="2800" dirty="0" smtClean="0"/>
              <a:t>море. </a:t>
            </a:r>
            <a:r>
              <a:rPr lang="ru-RU" sz="2800" dirty="0"/>
              <a:t>Уильям Тернер. 1796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680724C0-A301-4802-843C-03F9B860EFC1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41212"/>
            <a:ext cx="8280920" cy="615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64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28600"/>
            <a:ext cx="8442520" cy="990600"/>
          </a:xfrm>
        </p:spPr>
        <p:txBody>
          <a:bodyPr/>
          <a:lstStyle/>
          <a:p>
            <a:pPr algn="ctr"/>
            <a:r>
              <a:rPr lang="ru-RU" dirty="0" smtClean="0"/>
              <a:t>Морозко</a:t>
            </a:r>
            <a:endParaRPr lang="ru-RU" dirty="0"/>
          </a:p>
        </p:txBody>
      </p:sp>
      <p:pic>
        <p:nvPicPr>
          <p:cNvPr id="5" name="полет бабы яги видео (1)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1838" y="1600200"/>
            <a:ext cx="6500522" cy="4875392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680724C0-A301-4802-843C-03F9B860EFC1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32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8600"/>
            <a:ext cx="8370512" cy="9906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Ролик </a:t>
            </a:r>
            <a:r>
              <a:rPr lang="en-US" dirty="0" smtClean="0">
                <a:solidFill>
                  <a:srgbClr val="0070C0"/>
                </a:solidFill>
              </a:rPr>
              <a:t>GetAClass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Магнитная левитаци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628800"/>
            <a:ext cx="7993062" cy="449580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680724C0-A301-4802-843C-03F9B860EFC1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13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3099</TotalTime>
  <Words>290</Words>
  <Application>Microsoft Office PowerPoint</Application>
  <PresentationFormat>Экран (4:3)</PresentationFormat>
  <Paragraphs>41</Paragraphs>
  <Slides>12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Обычная</vt:lpstr>
      <vt:lpstr>Развитие критического физического мышления волшебной силой искусства</vt:lpstr>
      <vt:lpstr>Суть работы</vt:lpstr>
      <vt:lpstr>Два Ивана - солдатских сына</vt:lpstr>
      <vt:lpstr>Ночь перед Рождеством</vt:lpstr>
      <vt:lpstr>Презентация PowerPoint</vt:lpstr>
      <vt:lpstr>Лунная ночь на Босфоре. И. Айвазовский. 1894 г.</vt:lpstr>
      <vt:lpstr>Рыбаки в море. Уильям Тернер. 1796.</vt:lpstr>
      <vt:lpstr>Морозко</vt:lpstr>
      <vt:lpstr>Ролик GetAClass</vt:lpstr>
      <vt:lpstr>Подведение итогов. Или снова вопросы?</vt:lpstr>
      <vt:lpstr>Слайд предпоследний</vt:lpstr>
      <vt:lpstr>Физика – это…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Задача №8 Сладкое и соленое</dc:title>
  <dc:creator>Лиза</dc:creator>
  <cp:lastModifiedBy>Пользователь</cp:lastModifiedBy>
  <cp:revision>473</cp:revision>
  <cp:lastPrinted>2015-12-21T07:27:06Z</cp:lastPrinted>
  <dcterms:created xsi:type="dcterms:W3CDTF">2015-01-06T11:07:58Z</dcterms:created>
  <dcterms:modified xsi:type="dcterms:W3CDTF">2017-03-16T08:47:13Z</dcterms:modified>
</cp:coreProperties>
</file>